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05700" cy="10693400"/>
  <p:notesSz cx="750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464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1497" y="3314954"/>
            <a:ext cx="625030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02995" y="5988304"/>
            <a:ext cx="514731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7665" y="2459482"/>
            <a:ext cx="319868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86949" y="2459482"/>
            <a:ext cx="319868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7665" y="427736"/>
            <a:ext cx="661797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7665" y="2459482"/>
            <a:ext cx="661797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00122" y="9944862"/>
            <a:ext cx="235305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7665" y="9944862"/>
            <a:ext cx="1691259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94376" y="9944862"/>
            <a:ext cx="1691259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5330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0570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997700" cy="10693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 kumar</dc:creator>
  <cp:lastModifiedBy>suman kumar</cp:lastModifiedBy>
  <cp:revision>1</cp:revision>
  <dcterms:created xsi:type="dcterms:W3CDTF">2025-01-28T12:25:41Z</dcterms:created>
  <dcterms:modified xsi:type="dcterms:W3CDTF">2025-01-28T12:26:25Z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Adobe Scan for iOS 20.11.10</vt:lpwstr>
  </property>
  <property fmtid="{D5CDD505-2E9C-101B-9397-08002B2CF9AE}" pid="3" name="LastSaved">
    <vt:filetime>2025-01-28T00:00:00Z</vt:filetime>
  </property>
  <property fmtid="{D5CDD505-2E9C-101B-9397-08002B2CF9AE}" pid="4" name="Producer">
    <vt:lpwstr>3-Heights(TM) PDF Security Shell 4.8.25.2 (http://www.pdf-tools.com)</vt:lpwstr>
  </property>
</Properties>
</file>